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8067843-FEC8-4C40-AD94-9464CF824F16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672F462-8266-480D-B3D2-3AFCFCC20143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38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7843-FEC8-4C40-AD94-9464CF824F16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F462-8266-480D-B3D2-3AFCFCC201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133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7843-FEC8-4C40-AD94-9464CF824F16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F462-8266-480D-B3D2-3AFCFCC20143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420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7843-FEC8-4C40-AD94-9464CF824F16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F462-8266-480D-B3D2-3AFCFCC20143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02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7843-FEC8-4C40-AD94-9464CF824F16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F462-8266-480D-B3D2-3AFCFCC201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7895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7843-FEC8-4C40-AD94-9464CF824F16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F462-8266-480D-B3D2-3AFCFCC20143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4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7843-FEC8-4C40-AD94-9464CF824F16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F462-8266-480D-B3D2-3AFCFCC20143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047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7843-FEC8-4C40-AD94-9464CF824F16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F462-8266-480D-B3D2-3AFCFCC20143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272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7843-FEC8-4C40-AD94-9464CF824F16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F462-8266-480D-B3D2-3AFCFCC20143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93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7843-FEC8-4C40-AD94-9464CF824F16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F462-8266-480D-B3D2-3AFCFCC201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636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7843-FEC8-4C40-AD94-9464CF824F16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F462-8266-480D-B3D2-3AFCFCC20143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56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7843-FEC8-4C40-AD94-9464CF824F16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F462-8266-480D-B3D2-3AFCFCC201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239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7843-FEC8-4C40-AD94-9464CF824F16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F462-8266-480D-B3D2-3AFCFCC20143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08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7843-FEC8-4C40-AD94-9464CF824F16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F462-8266-480D-B3D2-3AFCFCC20143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33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7843-FEC8-4C40-AD94-9464CF824F16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F462-8266-480D-B3D2-3AFCFCC201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539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7843-FEC8-4C40-AD94-9464CF824F16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F462-8266-480D-B3D2-3AFCFCC20143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43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7843-FEC8-4C40-AD94-9464CF824F16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F462-8266-480D-B3D2-3AFCFCC201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706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067843-FEC8-4C40-AD94-9464CF824F16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72F462-8266-480D-B3D2-3AFCFCC201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011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k-SK" altLang="sk-SK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MOZART</a:t>
            </a:r>
            <a:endParaRPr lang="sk-SK" altLang="sk-SK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altLang="sk-SK" dirty="0"/>
              <a:t>Otestuj si svoje vedomosti</a:t>
            </a:r>
            <a:r>
              <a:rPr lang="sk-SK" altLang="sk-SK" dirty="0" smtClean="0"/>
              <a:t>!</a:t>
            </a:r>
          </a:p>
          <a:p>
            <a:r>
              <a:rPr lang="sk-SK" altLang="sk-SK" dirty="0" smtClean="0"/>
              <a:t>Alebo </a:t>
            </a:r>
            <a:r>
              <a:rPr lang="sk-SK" altLang="sk-SK" dirty="0" err="1" smtClean="0"/>
              <a:t>tipuj:o</a:t>
            </a:r>
            <a:r>
              <a:rPr lang="sk-SK" altLang="sk-SK" dirty="0" smtClean="0"/>
              <a:t>)</a:t>
            </a:r>
            <a:endParaRPr lang="sk-SK" altLang="sk-SK" dirty="0"/>
          </a:p>
        </p:txBody>
      </p:sp>
    </p:spTree>
    <p:extLst>
      <p:ext uri="{BB962C8B-B14F-4D97-AF65-F5344CB8AC3E}">
        <p14:creationId xmlns:p14="http://schemas.microsoft.com/office/powerpoint/2010/main" val="3715998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k-SK" altLang="sk-SK"/>
              <a:t>Tak ako to dopadlo?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altLang="sk-SK"/>
              <a:t>Vieš toho o Mozartovi dosť?</a:t>
            </a:r>
          </a:p>
        </p:txBody>
      </p:sp>
    </p:spTree>
    <p:extLst>
      <p:ext uri="{BB962C8B-B14F-4D97-AF65-F5344CB8AC3E}">
        <p14:creationId xmlns:p14="http://schemas.microsoft.com/office/powerpoint/2010/main" val="1082457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W.A.Mozart sa narodil...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k-SK" altLang="sk-SK"/>
              <a:t>a) v Salzburgu, Rakúsko</a:t>
            </a:r>
          </a:p>
          <a:p>
            <a:r>
              <a:rPr lang="sk-SK" altLang="sk-SK"/>
              <a:t>b) vo Viedni, Rakúsko</a:t>
            </a:r>
          </a:p>
          <a:p>
            <a:r>
              <a:rPr lang="sk-SK" altLang="sk-SK"/>
              <a:t>c) v Bonne, Nemecko</a:t>
            </a:r>
          </a:p>
          <a:p>
            <a:r>
              <a:rPr lang="sk-SK" altLang="sk-SK"/>
              <a:t>d) v Mníchove, Nemecko</a:t>
            </a:r>
          </a:p>
        </p:txBody>
      </p:sp>
    </p:spTree>
    <p:extLst>
      <p:ext uri="{BB962C8B-B14F-4D97-AF65-F5344CB8AC3E}">
        <p14:creationId xmlns:p14="http://schemas.microsoft.com/office/powerpoint/2010/main" val="114532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W.A.Mozart nezložil...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k-SK" altLang="sk-SK"/>
              <a:t>a) Malú nočnú hudbu</a:t>
            </a:r>
          </a:p>
          <a:p>
            <a:r>
              <a:rPr lang="sk-SK" altLang="sk-SK"/>
              <a:t>b) Figarovu svadbu</a:t>
            </a:r>
          </a:p>
          <a:p>
            <a:r>
              <a:rPr lang="sk-SK" altLang="sk-SK"/>
              <a:t>c) Let čmeliaka</a:t>
            </a:r>
          </a:p>
          <a:p>
            <a:r>
              <a:rPr lang="sk-SK" altLang="sk-SK"/>
              <a:t>d) Turecký pochod</a:t>
            </a:r>
          </a:p>
          <a:p>
            <a:r>
              <a:rPr lang="sk-SK" altLang="sk-SK"/>
              <a:t>e) Únos zo serailu</a:t>
            </a:r>
          </a:p>
        </p:txBody>
      </p:sp>
    </p:spTree>
    <p:extLst>
      <p:ext uri="{BB962C8B-B14F-4D97-AF65-F5344CB8AC3E}">
        <p14:creationId xmlns:p14="http://schemas.microsoft.com/office/powerpoint/2010/main" val="1620174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W.A.Mozart sa dožil...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k-SK" altLang="sk-SK"/>
              <a:t>a) 45 rokov</a:t>
            </a:r>
          </a:p>
          <a:p>
            <a:r>
              <a:rPr lang="sk-SK" altLang="sk-SK"/>
              <a:t>b) 28 rokov</a:t>
            </a:r>
          </a:p>
          <a:p>
            <a:r>
              <a:rPr lang="sk-SK" altLang="sk-SK"/>
              <a:t>c) 35 rokov</a:t>
            </a:r>
          </a:p>
          <a:p>
            <a:r>
              <a:rPr lang="sk-SK" altLang="sk-SK"/>
              <a:t>d) 40 rokov</a:t>
            </a:r>
          </a:p>
        </p:txBody>
      </p:sp>
    </p:spTree>
    <p:extLst>
      <p:ext uri="{BB962C8B-B14F-4D97-AF65-F5344CB8AC3E}">
        <p14:creationId xmlns:p14="http://schemas.microsoft.com/office/powerpoint/2010/main" val="17805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W.A.Mozart bol...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k-SK" altLang="sk-SK"/>
              <a:t>a) pápežom pasovaný za rytiera </a:t>
            </a:r>
          </a:p>
          <a:p>
            <a:pPr>
              <a:buFont typeface="Wingdings" panose="05000000000000000000" pitchFamily="2" charset="2"/>
              <a:buNone/>
            </a:pPr>
            <a:r>
              <a:rPr lang="sk-SK" altLang="sk-SK"/>
              <a:t>       Zlatej ostrohy</a:t>
            </a:r>
          </a:p>
          <a:p>
            <a:r>
              <a:rPr lang="sk-SK" altLang="sk-SK"/>
              <a:t>b) cisárom pasovaný za rytiera hudby</a:t>
            </a:r>
          </a:p>
          <a:p>
            <a:r>
              <a:rPr lang="sk-SK" altLang="sk-SK"/>
              <a:t>c) nebol pasovaný za rytiera</a:t>
            </a:r>
          </a:p>
          <a:p>
            <a:r>
              <a:rPr lang="sk-SK" altLang="sk-SK"/>
              <a:t>d) pápežom pasovaný za rytiera  </a:t>
            </a:r>
          </a:p>
          <a:p>
            <a:pPr>
              <a:buFont typeface="Wingdings" panose="05000000000000000000" pitchFamily="2" charset="2"/>
              <a:buNone/>
            </a:pPr>
            <a:r>
              <a:rPr lang="sk-SK" altLang="sk-SK"/>
              <a:t>        hudby</a:t>
            </a:r>
          </a:p>
        </p:txBody>
      </p:sp>
    </p:spTree>
    <p:extLst>
      <p:ext uri="{BB962C8B-B14F-4D97-AF65-F5344CB8AC3E}">
        <p14:creationId xmlns:p14="http://schemas.microsoft.com/office/powerpoint/2010/main" val="2217767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W.A.Mozart tvoril...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k-SK" altLang="sk-SK"/>
              <a:t>a) v období klasicizmu</a:t>
            </a:r>
          </a:p>
          <a:p>
            <a:r>
              <a:rPr lang="sk-SK" altLang="sk-SK"/>
              <a:t>b) v období baroka</a:t>
            </a:r>
          </a:p>
          <a:p>
            <a:r>
              <a:rPr lang="sk-SK" altLang="sk-SK"/>
              <a:t>c) v období romantizmu</a:t>
            </a:r>
          </a:p>
          <a:p>
            <a:r>
              <a:rPr lang="sk-SK" altLang="sk-SK"/>
              <a:t>d) v období novoromantizmu</a:t>
            </a:r>
          </a:p>
        </p:txBody>
      </p:sp>
    </p:spTree>
    <p:extLst>
      <p:ext uri="{BB962C8B-B14F-4D97-AF65-F5344CB8AC3E}">
        <p14:creationId xmlns:p14="http://schemas.microsoft.com/office/powerpoint/2010/main" val="263347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Otec W.A.Mozarta bol...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k-SK" altLang="sk-SK"/>
              <a:t>a) kapelníkom v arcibiskupskej </a:t>
            </a:r>
          </a:p>
          <a:p>
            <a:r>
              <a:rPr lang="sk-SK" altLang="sk-SK"/>
              <a:t>b) spevákom</a:t>
            </a:r>
          </a:p>
          <a:p>
            <a:r>
              <a:rPr lang="sk-SK" altLang="sk-SK"/>
              <a:t>c) významným šľachticom</a:t>
            </a:r>
          </a:p>
          <a:p>
            <a:r>
              <a:rPr lang="sk-SK" altLang="sk-SK"/>
              <a:t>d) učiteľom hudby</a:t>
            </a:r>
          </a:p>
        </p:txBody>
      </p:sp>
    </p:spTree>
    <p:extLst>
      <p:ext uri="{BB962C8B-B14F-4D97-AF65-F5344CB8AC3E}">
        <p14:creationId xmlns:p14="http://schemas.microsoft.com/office/powerpoint/2010/main" val="3599268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3400"/>
              <a:t>W.A.Mozart sa najväčšej obľube tešil v Rakúsku ako...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k-SK" altLang="sk-SK"/>
              <a:t>a) dieťa</a:t>
            </a:r>
          </a:p>
          <a:p>
            <a:r>
              <a:rPr lang="sk-SK" altLang="sk-SK"/>
              <a:t>b) dospelý muž</a:t>
            </a:r>
          </a:p>
          <a:p>
            <a:r>
              <a:rPr lang="sk-SK" altLang="sk-SK"/>
              <a:t>c) po premiére Únosu zo serailu</a:t>
            </a:r>
          </a:p>
          <a:p>
            <a:r>
              <a:rPr lang="sk-SK" altLang="sk-SK"/>
              <a:t>d) po zložení Rekviem</a:t>
            </a:r>
          </a:p>
        </p:txBody>
      </p:sp>
    </p:spTree>
    <p:extLst>
      <p:ext uri="{BB962C8B-B14F-4D97-AF65-F5344CB8AC3E}">
        <p14:creationId xmlns:p14="http://schemas.microsoft.com/office/powerpoint/2010/main" val="2312624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W.A.Mozart žil istý čas...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k-SK" altLang="sk-SK"/>
              <a:t>a) v Prahe</a:t>
            </a:r>
          </a:p>
          <a:p>
            <a:r>
              <a:rPr lang="sk-SK" altLang="sk-SK"/>
              <a:t>b) v Želiezovciach</a:t>
            </a:r>
          </a:p>
          <a:p>
            <a:r>
              <a:rPr lang="sk-SK" altLang="sk-SK"/>
              <a:t>c) v Petrohrade</a:t>
            </a:r>
          </a:p>
          <a:p>
            <a:r>
              <a:rPr lang="sk-SK" altLang="sk-SK"/>
              <a:t>d) v Budapešti </a:t>
            </a:r>
          </a:p>
        </p:txBody>
      </p:sp>
    </p:spTree>
    <p:extLst>
      <p:ext uri="{BB962C8B-B14F-4D97-AF65-F5344CB8AC3E}">
        <p14:creationId xmlns:p14="http://schemas.microsoft.com/office/powerpoint/2010/main" val="3121355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 motív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</TotalTime>
  <Words>218</Words>
  <Application>Microsoft Office PowerPoint</Application>
  <PresentationFormat>Širokouhlá</PresentationFormat>
  <Paragraphs>48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Arial</vt:lpstr>
      <vt:lpstr>Baskerville Old Face</vt:lpstr>
      <vt:lpstr>Garamond</vt:lpstr>
      <vt:lpstr>Wingdings</vt:lpstr>
      <vt:lpstr>Organický motív</vt:lpstr>
      <vt:lpstr>MOZART</vt:lpstr>
      <vt:lpstr>W.A.Mozart sa narodil...</vt:lpstr>
      <vt:lpstr>W.A.Mozart nezložil...</vt:lpstr>
      <vt:lpstr>W.A.Mozart sa dožil...</vt:lpstr>
      <vt:lpstr>W.A.Mozart bol...</vt:lpstr>
      <vt:lpstr>W.A.Mozart tvoril...</vt:lpstr>
      <vt:lpstr>Otec W.A.Mozarta bol...</vt:lpstr>
      <vt:lpstr>W.A.Mozart sa najväčšej obľube tešil v Rakúsku ako...</vt:lpstr>
      <vt:lpstr>W.A.Mozart žil istý čas...</vt:lpstr>
      <vt:lpstr>Tak ako to dopadlo?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MOZART</dc:title>
  <dc:creator>Namislovská</dc:creator>
  <cp:lastModifiedBy>Namislovská</cp:lastModifiedBy>
  <cp:revision>2</cp:revision>
  <dcterms:created xsi:type="dcterms:W3CDTF">2020-05-07T09:22:39Z</dcterms:created>
  <dcterms:modified xsi:type="dcterms:W3CDTF">2020-05-07T10:26:21Z</dcterms:modified>
</cp:coreProperties>
</file>