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58" r:id="rId5"/>
    <p:sldId id="266" r:id="rId6"/>
    <p:sldId id="259" r:id="rId7"/>
    <p:sldId id="260" r:id="rId8"/>
    <p:sldId id="270" r:id="rId9"/>
    <p:sldId id="267" r:id="rId10"/>
    <p:sldId id="261" r:id="rId11"/>
    <p:sldId id="264" r:id="rId12"/>
    <p:sldId id="263" r:id="rId13"/>
    <p:sldId id="262" r:id="rId14"/>
    <p:sldId id="269" r:id="rId15"/>
    <p:sldId id="273" r:id="rId16"/>
    <p:sldId id="265" r:id="rId17"/>
    <p:sldId id="268" r:id="rId18"/>
    <p:sldId id="272" r:id="rId19"/>
    <p:sldId id="271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Vyrob si svoj hudobný nástroj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56" y="3436366"/>
            <a:ext cx="3480959" cy="25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Hrkálky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4868" y="1756229"/>
            <a:ext cx="5953327" cy="33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2605" y="609600"/>
            <a:ext cx="3872252" cy="58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411" y="1501745"/>
            <a:ext cx="5726733" cy="427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Činely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3840" y="536602"/>
            <a:ext cx="4374845" cy="55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Xylofón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12" b="65545"/>
          <a:stretch/>
        </p:blipFill>
        <p:spPr>
          <a:xfrm>
            <a:off x="2081168" y="1291771"/>
            <a:ext cx="6616448" cy="43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872" r="2035"/>
          <a:stretch/>
        </p:blipFill>
        <p:spPr>
          <a:xfrm>
            <a:off x="2844686" y="1016001"/>
            <a:ext cx="4891428" cy="474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367" r="3902" b="54701"/>
          <a:stretch/>
        </p:blipFill>
        <p:spPr>
          <a:xfrm>
            <a:off x="677334" y="2264229"/>
            <a:ext cx="8576025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Klik-</a:t>
            </a:r>
            <a:r>
              <a:rPr lang="sk-SK" dirty="0" err="1" smtClean="0"/>
              <a:t>klak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006" y="609600"/>
            <a:ext cx="3894251" cy="59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526"/>
          <a:stretch/>
        </p:blipFill>
        <p:spPr>
          <a:xfrm>
            <a:off x="3535500" y="1277257"/>
            <a:ext cx="3924843" cy="50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005" r="202"/>
          <a:stretch/>
        </p:blipFill>
        <p:spPr>
          <a:xfrm>
            <a:off x="1761855" y="885116"/>
            <a:ext cx="7207974" cy="534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Hudobný nástroj zo slamiek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0278" y="1270000"/>
            <a:ext cx="5000521" cy="555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04" r="-1638"/>
          <a:stretch/>
        </p:blipFill>
        <p:spPr>
          <a:xfrm>
            <a:off x="2972912" y="1016000"/>
            <a:ext cx="3602060" cy="52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3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Gong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448" y="899885"/>
            <a:ext cx="6709380" cy="503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2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 papiera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279" y="1237153"/>
            <a:ext cx="4215634" cy="562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Bubny z konzervy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567" y="609600"/>
            <a:ext cx="4977833" cy="59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421" r="3361" b="25907"/>
          <a:stretch/>
        </p:blipFill>
        <p:spPr>
          <a:xfrm>
            <a:off x="1152712" y="2612572"/>
            <a:ext cx="8121290" cy="33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Zvonkohra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675" y="992074"/>
            <a:ext cx="4280467" cy="57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Gitara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7547" y="455876"/>
            <a:ext cx="5119139" cy="55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5577" r="-3347" b="39369"/>
          <a:stretch/>
        </p:blipFill>
        <p:spPr>
          <a:xfrm>
            <a:off x="1602196" y="1538515"/>
            <a:ext cx="8643102" cy="397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5215" r="1196"/>
          <a:stretch/>
        </p:blipFill>
        <p:spPr>
          <a:xfrm>
            <a:off x="1066252" y="2090058"/>
            <a:ext cx="8725173" cy="31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21</Words>
  <Application>Microsoft Office PowerPoint</Application>
  <PresentationFormat>Širokouhlá</PresentationFormat>
  <Paragraphs>11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Fazeta</vt:lpstr>
      <vt:lpstr>Vyrob si svoj hudobný nástroj</vt:lpstr>
      <vt:lpstr>Hudobný nástroj zo slamiek</vt:lpstr>
      <vt:lpstr>Z papiera</vt:lpstr>
      <vt:lpstr>Bubny z konzervy </vt:lpstr>
      <vt:lpstr>Prezentácia programu PowerPoint</vt:lpstr>
      <vt:lpstr>Zvonkohra </vt:lpstr>
      <vt:lpstr>Gitara </vt:lpstr>
      <vt:lpstr>Prezentácia programu PowerPoint</vt:lpstr>
      <vt:lpstr>Prezentácia programu PowerPoint</vt:lpstr>
      <vt:lpstr>Hrkálky </vt:lpstr>
      <vt:lpstr>Prezentácia programu PowerPoint</vt:lpstr>
      <vt:lpstr>Prezentácia programu PowerPoint</vt:lpstr>
      <vt:lpstr>Činely </vt:lpstr>
      <vt:lpstr>Xylofón </vt:lpstr>
      <vt:lpstr>Prezentácia programu PowerPoint</vt:lpstr>
      <vt:lpstr>Prezentácia programu PowerPoint</vt:lpstr>
      <vt:lpstr>Klik-klak </vt:lpstr>
      <vt:lpstr>Prezentácia programu PowerPoint</vt:lpstr>
      <vt:lpstr>Prezentácia programu PowerPoint</vt:lpstr>
      <vt:lpstr>Prezentácia programu PowerPoint</vt:lpstr>
      <vt:lpstr>Gong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Vyrob si svoj hudobný nástroj</dc:title>
  <dc:creator>Renka</dc:creator>
  <cp:lastModifiedBy>Namislovská</cp:lastModifiedBy>
  <cp:revision>5</cp:revision>
  <dcterms:created xsi:type="dcterms:W3CDTF">2015-08-06T19:16:04Z</dcterms:created>
  <dcterms:modified xsi:type="dcterms:W3CDTF">2020-04-06T13:01:45Z</dcterms:modified>
</cp:coreProperties>
</file>